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7" r:id="rId11"/>
    <p:sldId id="264" r:id="rId12"/>
    <p:sldId id="266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rben" panose="020B0604020202020204" charset="0"/>
      <p:regular r:id="rId20"/>
    </p:embeddedFont>
    <p:embeddedFont>
      <p:font typeface="Nobil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17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1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0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7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Cloud-Native Media Sharing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Web App using Azure, Django REST Framework, and Frontend Technologies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E227016-D49A-4215-91AA-BE8099369151}"/>
              </a:ext>
            </a:extLst>
          </p:cNvPr>
          <p:cNvSpPr/>
          <p:nvPr/>
        </p:nvSpPr>
        <p:spPr>
          <a:xfrm>
            <a:off x="715078" y="6019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Create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7269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This Strategy?</a:t>
            </a:r>
            <a:endParaRPr lang="en-US" sz="44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61CF-6404-4A20-AC3A-F01A58665495}"/>
              </a:ext>
            </a:extLst>
          </p:cNvPr>
          <p:cNvSpPr txBox="1"/>
          <p:nvPr/>
        </p:nvSpPr>
        <p:spPr>
          <a:xfrm>
            <a:off x="793790" y="3899490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chosen cloud deployment strategy ensures </a:t>
            </a:r>
            <a:r>
              <a:rPr lang="en-US" b="1" dirty="0"/>
              <a:t>scalability, reliability, and cost efficiency</a:t>
            </a:r>
            <a:r>
              <a:rPr lang="en-US" dirty="0"/>
              <a:t> by leveraging </a:t>
            </a:r>
            <a:r>
              <a:rPr lang="en-US" b="1" dirty="0"/>
              <a:t>Azure's cloud-native services</a:t>
            </a:r>
            <a:r>
              <a:rPr lang="en-US" dirty="0"/>
              <a:t>. </a:t>
            </a:r>
            <a:r>
              <a:rPr lang="en-US" b="1" dirty="0"/>
              <a:t>Azure App Services</a:t>
            </a:r>
            <a:r>
              <a:rPr lang="en-US" dirty="0"/>
              <a:t> hosts the Django backend with built-in auto-scaling and security, while </a:t>
            </a:r>
            <a:r>
              <a:rPr lang="en-US" b="1" dirty="0"/>
              <a:t>Azure Blob Storage</a:t>
            </a:r>
            <a:r>
              <a:rPr lang="en-US" dirty="0"/>
              <a:t> efficiently manages large media files with global CDN integration for faster access. A </a:t>
            </a:r>
            <a:r>
              <a:rPr lang="en-US" b="1" dirty="0"/>
              <a:t>SQL database</a:t>
            </a:r>
            <a:r>
              <a:rPr lang="en-US" dirty="0"/>
              <a:t> stores metadata, ensuring structured data integrity and optimized queries. </a:t>
            </a:r>
            <a:r>
              <a:rPr lang="en-US" b="1" dirty="0"/>
              <a:t>Azure API Management</a:t>
            </a:r>
            <a:r>
              <a:rPr lang="en-US" dirty="0"/>
              <a:t> secures and optimizes REST API calls, while a </a:t>
            </a:r>
            <a:r>
              <a:rPr lang="en-US" b="1" dirty="0"/>
              <a:t>CI/CD pipeline</a:t>
            </a:r>
            <a:r>
              <a:rPr lang="en-US" dirty="0"/>
              <a:t> automates deployments, reducing manual errors and ensuring smooth updates. Finally, </a:t>
            </a:r>
            <a:r>
              <a:rPr lang="en-US" b="1" dirty="0"/>
              <a:t>Azure Monitoring &amp; Application Insights</a:t>
            </a:r>
            <a:r>
              <a:rPr lang="en-US" dirty="0"/>
              <a:t> provide real-time performance tracking and security monitoring, making the system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81613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000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Scalability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Horizontal Scaling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3292554"/>
            <a:ext cx="3108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Optimization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745123"/>
            <a:ext cx="2863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Storage Optimization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8463C-068C-4006-A6DD-E7F838D85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077" y="1256222"/>
            <a:ext cx="2954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References</a:t>
            </a:r>
            <a:endParaRPr lang="en-US" sz="44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8463C-068C-4006-A6DD-E7F838D8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922D1F-58C3-4C9B-A420-7F9A2C20E23C}"/>
              </a:ext>
            </a:extLst>
          </p:cNvPr>
          <p:cNvSpPr txBox="1"/>
          <p:nvPr/>
        </p:nvSpPr>
        <p:spPr>
          <a:xfrm>
            <a:off x="1245995" y="2423329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Christie, T. (2011).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Home - Django REST framework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Django-rest-framework.org. Available at: https://www.django-rest-framework.org/.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AD921-E86D-4FD9-ABC9-098D76DB8B14}"/>
              </a:ext>
            </a:extLst>
          </p:cNvPr>
          <p:cNvSpPr txBox="1"/>
          <p:nvPr/>
        </p:nvSpPr>
        <p:spPr>
          <a:xfrm>
            <a:off x="1245995" y="358394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MDN Contributors (2023).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MDN Web Docs. Available at: https://developer.mozilla.org/en-US/docs/Web/javascript.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9BC22-1687-4B4E-9991-B46E161F2C24}"/>
              </a:ext>
            </a:extLst>
          </p:cNvPr>
          <p:cNvSpPr txBox="1"/>
          <p:nvPr/>
        </p:nvSpPr>
        <p:spPr>
          <a:xfrm>
            <a:off x="1245995" y="487847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W3 Schools (2019).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 Tutorial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W3schools.com. Available at: https://www.w3schools.com/Js/.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A4020-0A67-4596-A0A1-D3F5FB0D65E5}"/>
              </a:ext>
            </a:extLst>
          </p:cNvPr>
          <p:cNvSpPr txBox="1"/>
          <p:nvPr/>
        </p:nvSpPr>
        <p:spPr>
          <a:xfrm>
            <a:off x="1245995" y="5977631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W3Schools (2019).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AJAX Introduction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W3schools.com. Available at: https://www.w3schools.com/xml/ajax_intro.asp.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59BFA-2ECD-4612-A8AA-BCF8A97D7CB9}"/>
              </a:ext>
            </a:extLst>
          </p:cNvPr>
          <p:cNvSpPr txBox="1"/>
          <p:nvPr/>
        </p:nvSpPr>
        <p:spPr>
          <a:xfrm>
            <a:off x="1245995" y="7076777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moldstud.com. (2024).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Importance of HTML, CSS, and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Web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https://moldstud.com/articles/p-the-importance-of-html-css-and-javascript-in-web-development.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177083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increasing storage and user load.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Available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media is accessible anytime.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Pay-as-you-go storage and compute power.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 Statement &amp; Justification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reliable platform to upload, store, and share media.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7065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Handling large files, low latency, scalability, security.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7676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Cloud?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Scalability, availability, cost-effectiveness.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FAFD79-8ED8-484D-9429-9C61EB635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757" y="595074"/>
            <a:ext cx="5410200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Solution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3757" y="1595914"/>
            <a:ext cx="7629287" cy="1608296"/>
          </a:xfrm>
          <a:prstGeom prst="roundRect">
            <a:avLst>
              <a:gd name="adj" fmla="val 565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7713" y="181987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7713" y="2287786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media-sharing web app for uploading, viewing, managing media.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3757" y="3420547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7713" y="3644503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Frontend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7713" y="4112419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AJAX.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3757" y="4898946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7713" y="5122902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Backend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7713" y="5590818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 &amp; Django REST Framework.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3757" y="6377345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7713" y="660130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Cloud Services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67713" y="7069217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Blob Storage, PostgeSQl, App Services.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1E56D4-683C-409B-B5B5-BBC713AE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Interface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REST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 Backend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PostgreSQL DB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 Storage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Blob Storage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 Files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17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1671161"/>
            <a:ext cx="7557849" cy="5936933"/>
          </a:xfrm>
          <a:prstGeom prst="roundRect">
            <a:avLst>
              <a:gd name="adj" fmla="val 16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0695" y="1678781"/>
            <a:ext cx="7542609" cy="6496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7271" y="182237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386" y="182237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Technology Used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0695" y="2328386"/>
            <a:ext cx="7542609" cy="6496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7271" y="2471976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386" y="2471976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JavaScript, AJAX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0695" y="2977991"/>
            <a:ext cx="7542609" cy="10120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7271" y="312158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Backend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386" y="3121581"/>
            <a:ext cx="331434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Django, Django REST Framework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0695" y="3990023"/>
            <a:ext cx="7542609" cy="6496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7271" y="413361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386" y="413361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0695" y="4639628"/>
            <a:ext cx="7542609" cy="6496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7271" y="4783217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Storage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386" y="4783217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Blob Storage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0695" y="5289233"/>
            <a:ext cx="7542609" cy="6496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7271" y="543282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Hosting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386" y="543282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App Services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800695" y="5938838"/>
            <a:ext cx="7542609" cy="6496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027271" y="6082427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APIs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4802386" y="6082427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RESTful APIs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800695" y="6588443"/>
            <a:ext cx="7542609" cy="10120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027271" y="6732032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4802386" y="6732032"/>
            <a:ext cx="3314343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Authentication, JWT Tokens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353" y="920910"/>
            <a:ext cx="7269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Above Tech Stack?</a:t>
            </a:r>
            <a:endParaRPr lang="en-US" sz="445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37E0DC0-7DE8-476C-8650-2B8836FB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353" y="2545144"/>
            <a:ext cx="861004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chosen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scalable, efficient, and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media-sharing platform.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HTML, CSS, and JavaScript with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a responsive and dynamic frontend, enabling seamless media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uploads and real-time interactions.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 and Django REST Framework (DRF)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the backend, offering a robust API for managing media assets with built-in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and scalability.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database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structured storage for metadata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optimized query performance.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Blob Storage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 manages large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media files,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App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hosts the backend, providing auto-scaling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security.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 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secures API endpoints,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CI/CD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 deployments for continuous integration and updates,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a smooth and maintainable development workflow.</a:t>
            </a:r>
          </a:p>
        </p:txBody>
      </p:sp>
    </p:spTree>
    <p:extLst>
      <p:ext uri="{BB962C8B-B14F-4D97-AF65-F5344CB8AC3E}">
        <p14:creationId xmlns:p14="http://schemas.microsoft.com/office/powerpoint/2010/main" val="374419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286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Database Design &amp; Schema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SQL Database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data storage.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Schema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data integrity with relationships.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handle large datasets efficiently.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91C8DE-82C2-46DF-95AD-04569E53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681013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API Design (CRUD Operations)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6577429" y="4068723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849" y="39072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88011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Upload Media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 /api/upload/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849" y="482917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7220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Retrieve Media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7220" y="5170289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/api/media/&lt;id&gt;/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77429" y="5820370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849" y="5658922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88011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Delete Media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DELETE /api/media/&lt;id&gt;/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553164" cy="22860"/>
          </a:xfrm>
          <a:prstGeom prst="roundRect">
            <a:avLst>
              <a:gd name="adj" fmla="val 338821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6849" y="6488787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7220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List Media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7220" y="6829901"/>
            <a:ext cx="574774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/api/media/</a:t>
            </a:r>
            <a:endParaRPr lang="en-US" sz="1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52FD1A-0631-4E36-85C3-35208DF0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915" y="7676942"/>
            <a:ext cx="1965485" cy="552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72699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Cloud Deployment Strategy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Blob Storage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media storage.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 Services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8472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Hosting Django API.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database.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710</Words>
  <Application>Microsoft Office PowerPoint</Application>
  <PresentationFormat>Custom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Nobile</vt:lpstr>
      <vt:lpstr>Arial</vt:lpstr>
      <vt:lpstr>Corben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Kushal Dotel (2201501721)</cp:lastModifiedBy>
  <cp:revision>13</cp:revision>
  <dcterms:created xsi:type="dcterms:W3CDTF">2025-03-18T11:50:16Z</dcterms:created>
  <dcterms:modified xsi:type="dcterms:W3CDTF">2025-03-19T09:56:10Z</dcterms:modified>
</cp:coreProperties>
</file>